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75" r:id="rId11"/>
    <p:sldId id="266" r:id="rId12"/>
    <p:sldId id="267" r:id="rId13"/>
    <p:sldId id="270" r:id="rId14"/>
    <p:sldId id="277" r:id="rId15"/>
    <p:sldId id="274" r:id="rId16"/>
    <p:sldId id="276" r:id="rId17"/>
    <p:sldId id="268" r:id="rId18"/>
    <p:sldId id="271" r:id="rId19"/>
    <p:sldId id="272" r:id="rId20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0"/>
    <p:restoredTop sz="94752"/>
  </p:normalViewPr>
  <p:slideViewPr>
    <p:cSldViewPr snapToGrid="0">
      <p:cViewPr varScale="1">
        <p:scale>
          <a:sx n="296" d="100"/>
          <a:sy n="296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11/19/24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61524-EF6F-2B3E-994E-B2F0CBDDE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3D59D672-F57B-E27C-BCE8-DD702F59E0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781"/>
          <a:stretch/>
        </p:blipFill>
        <p:spPr>
          <a:xfrm>
            <a:off x="626772" y="81984"/>
            <a:ext cx="875763" cy="10897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8E1EC0-C9F9-80D7-9F27-05828811E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A0F34D-8BC3-5F72-0E64-5271C7B1F2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548"/>
          <a:stretch/>
        </p:blipFill>
        <p:spPr>
          <a:xfrm>
            <a:off x="626772" y="1420690"/>
            <a:ext cx="1050635" cy="1089715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E42E42C2-1DFC-B797-60BC-685F41E95671}"/>
              </a:ext>
            </a:extLst>
          </p:cNvPr>
          <p:cNvSpPr/>
          <p:nvPr/>
        </p:nvSpPr>
        <p:spPr>
          <a:xfrm>
            <a:off x="987380" y="1214907"/>
            <a:ext cx="128789" cy="17171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92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E85202-51B6-C7E1-86A2-4073D8B6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2" y="0"/>
            <a:ext cx="2592388" cy="25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69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4E36-6FD5-674A-B10F-20604402A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C85B0-F398-1C16-8EC1-0912C2BB3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80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31</Words>
  <Application>Microsoft Macintosh PowerPoint</Application>
  <PresentationFormat>Custom</PresentationFormat>
  <Paragraphs>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24</cp:revision>
  <dcterms:created xsi:type="dcterms:W3CDTF">2023-03-17T08:27:12Z</dcterms:created>
  <dcterms:modified xsi:type="dcterms:W3CDTF">2024-11-19T11:26:12Z</dcterms:modified>
</cp:coreProperties>
</file>

<file path=docProps/thumbnail.jpeg>
</file>